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6" r:id="rId6"/>
    <p:sldId id="270" r:id="rId7"/>
    <p:sldId id="269" r:id="rId8"/>
    <p:sldId id="271" r:id="rId9"/>
    <p:sldId id="267" r:id="rId10"/>
    <p:sldId id="27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AF34B-9AF1-4DCA-B1E0-C8177C2F6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099" y="1653731"/>
            <a:ext cx="8110584" cy="3935906"/>
          </a:xfrm>
        </p:spPr>
        <p:txBody>
          <a:bodyPr anchor="t">
            <a:normAutofit/>
          </a:bodyPr>
          <a:lstStyle/>
          <a:p>
            <a:pPr algn="l"/>
            <a:r>
              <a:rPr lang="en-US" sz="8800" dirty="0">
                <a:latin typeface="Century Gothic" panose="020B0502020202020204" pitchFamily="34" charset="0"/>
              </a:rPr>
              <a:t>Fuel finder</a:t>
            </a:r>
            <a:endParaRPr lang="en-CA" sz="88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C65BF-8BA2-46FD-8A64-A66A18011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0099" y="5589638"/>
            <a:ext cx="9790030" cy="641479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/>
              <a:t>Kris Chan, Luigi Alcuaz, Bryce Courneya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21955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D022-F728-47FC-BDD2-139514DA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Goals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F395-3DA5-4E5F-B7CC-EBCA38E6E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 add more data (including vehicle info and gas station info)</a:t>
            </a:r>
          </a:p>
          <a:p>
            <a:r>
              <a:rPr lang="en-US" sz="2800" dirty="0"/>
              <a:t>Add more functionality for user-updated prices and reviews</a:t>
            </a:r>
          </a:p>
          <a:p>
            <a:r>
              <a:rPr lang="en-US" sz="2800" dirty="0"/>
              <a:t>Add more customization for the accounts (such as a username)</a:t>
            </a:r>
          </a:p>
          <a:p>
            <a:r>
              <a:rPr lang="en-US" sz="2800" dirty="0"/>
              <a:t>Add more sort features for the gas station list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667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823C6-D4B9-4983-B5F0-F7144CD03BED}"/>
              </a:ext>
            </a:extLst>
          </p:cNvPr>
          <p:cNvSpPr txBox="1"/>
          <p:nvPr/>
        </p:nvSpPr>
        <p:spPr>
          <a:xfrm>
            <a:off x="1648618" y="2114856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ctr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3800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7827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Image result for oil">
            <a:extLst>
              <a:ext uri="{FF2B5EF4-FFF2-40B4-BE49-F238E27FC236}">
                <a16:creationId xmlns:a16="http://schemas.microsoft.com/office/drawing/2014/main" id="{2E4EDC12-6581-4926-907C-B220CD473E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5" y="841357"/>
            <a:ext cx="6900380" cy="51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0D0A1-CA2B-4E92-BD0B-BC321CC5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cap="all" dirty="0"/>
              <a:t>Problem area– gas prices in BC</a:t>
            </a:r>
          </a:p>
        </p:txBody>
      </p:sp>
    </p:spTree>
    <p:extLst>
      <p:ext uri="{BB962C8B-B14F-4D97-AF65-F5344CB8AC3E}">
        <p14:creationId xmlns:p14="http://schemas.microsoft.com/office/powerpoint/2010/main" val="3465079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037-414B-42CF-B146-0E6CF844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87" y="181693"/>
            <a:ext cx="6986337" cy="741947"/>
          </a:xfrm>
        </p:spPr>
        <p:txBody>
          <a:bodyPr/>
          <a:lstStyle/>
          <a:p>
            <a:r>
              <a:rPr lang="en-US" dirty="0"/>
              <a:t>Philip </a:t>
            </a:r>
            <a:r>
              <a:rPr lang="en-US" dirty="0" err="1"/>
              <a:t>Mietank</a:t>
            </a:r>
            <a:r>
              <a:rPr lang="en-US" dirty="0"/>
              <a:t> (single)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78A5-5585-4452-8A47-24A545E8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363" y="2068795"/>
            <a:ext cx="7578024" cy="45720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GOALS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Needs to deliver pizzas to make a living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Would like to save money on gas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Wants to buy a really fast, but fuel-efficient car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I</a:t>
            </a:r>
            <a:r>
              <a:rPr lang="en-CA" b="1" dirty="0"/>
              <a:t>NFLUENCES/MOTIVATIONS</a:t>
            </a:r>
            <a:r>
              <a:rPr lang="en-CA" dirty="0"/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Heavily influenced by television, and online articles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Loves to watch NASCAR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Enjoys driving fast like the characters in Fast &amp; Furious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E</a:t>
            </a:r>
            <a:r>
              <a:rPr lang="en-CA" b="1" dirty="0"/>
              <a:t>XPERIENCE</a:t>
            </a:r>
            <a:r>
              <a:rPr lang="en-CA" dirty="0"/>
              <a:t>: Philip has been driving and paying for gas for 8 years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FRUSTRATIONS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-     Running out of gas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Paying for gas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Being later for pizza deliveries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2BD45-C810-41F5-B172-9DB72E480FB4}"/>
              </a:ext>
            </a:extLst>
          </p:cNvPr>
          <p:cNvSpPr txBox="1"/>
          <p:nvPr/>
        </p:nvSpPr>
        <p:spPr>
          <a:xfrm>
            <a:off x="998739" y="1036636"/>
            <a:ext cx="7419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Location</a:t>
            </a:r>
            <a:r>
              <a:rPr lang="en-US" sz="2400" dirty="0"/>
              <a:t>: Vancouver	 </a:t>
            </a:r>
            <a:r>
              <a:rPr lang="en-US" sz="2400" b="1" dirty="0"/>
              <a:t>Occupation</a:t>
            </a:r>
            <a:r>
              <a:rPr lang="en-US" sz="2400" dirty="0"/>
              <a:t>: Pizza Delivery driver</a:t>
            </a:r>
          </a:p>
          <a:p>
            <a:r>
              <a:rPr lang="en-US" sz="2400" b="1" dirty="0"/>
              <a:t>Age</a:t>
            </a:r>
            <a:r>
              <a:rPr lang="en-US" sz="2400" dirty="0"/>
              <a:t>: 26             	       </a:t>
            </a:r>
            <a:r>
              <a:rPr lang="en-US" sz="2400" b="1" dirty="0"/>
              <a:t>Gender</a:t>
            </a:r>
            <a:r>
              <a:rPr lang="en-US" sz="2400" dirty="0"/>
              <a:t>: Male</a:t>
            </a:r>
            <a:endParaRPr lang="en-CA" sz="2400" dirty="0"/>
          </a:p>
        </p:txBody>
      </p:sp>
      <p:pic>
        <p:nvPicPr>
          <p:cNvPr id="2050" name="Picture 2" descr="Image result for young greasy guy">
            <a:extLst>
              <a:ext uri="{FF2B5EF4-FFF2-40B4-BE49-F238E27FC236}">
                <a16:creationId xmlns:a16="http://schemas.microsoft.com/office/drawing/2014/main" id="{55C54AAE-4CAF-424D-860D-2C7FE8B3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624" y="959152"/>
            <a:ext cx="2990962" cy="448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29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imgur.com/YfROeaf.jpg">
            <a:extLst>
              <a:ext uri="{FF2B5EF4-FFF2-40B4-BE49-F238E27FC236}">
                <a16:creationId xmlns:a16="http://schemas.microsoft.com/office/drawing/2014/main" id="{DB023730-E204-477D-9FDA-D85DD18B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660" y="1391517"/>
            <a:ext cx="4394610" cy="29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87037-414B-42CF-B146-0E6CF844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47" y="145653"/>
            <a:ext cx="10954664" cy="741947"/>
          </a:xfrm>
        </p:spPr>
        <p:txBody>
          <a:bodyPr>
            <a:normAutofit/>
          </a:bodyPr>
          <a:lstStyle/>
          <a:p>
            <a:r>
              <a:rPr lang="en-US" dirty="0"/>
              <a:t>Caldwell Animus-</a:t>
            </a:r>
            <a:r>
              <a:rPr lang="en-US" dirty="0" err="1"/>
              <a:t>Portems</a:t>
            </a:r>
            <a:r>
              <a:rPr lang="en-US" dirty="0"/>
              <a:t> III (single)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78A5-5585-4452-8A47-24A545E8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047" y="1854462"/>
            <a:ext cx="10502058" cy="259302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GOALS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Caldwell loves to go boating every weekend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Wants to keep his garden looking tip-top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Mows his lawn weekly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INFLUENCES/MOTIVATIONS: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Loves watching nature documentaries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Tony Stark is his role-model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He loves the open breeze of the ocean air on his boat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2BD45-C810-41F5-B172-9DB72E480FB4}"/>
              </a:ext>
            </a:extLst>
          </p:cNvPr>
          <p:cNvSpPr txBox="1"/>
          <p:nvPr/>
        </p:nvSpPr>
        <p:spPr>
          <a:xfrm>
            <a:off x="968046" y="887600"/>
            <a:ext cx="8069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Location</a:t>
            </a:r>
            <a:r>
              <a:rPr lang="en-US" sz="2400" dirty="0"/>
              <a:t>: North Vancouver	 </a:t>
            </a:r>
            <a:r>
              <a:rPr lang="en-US" sz="2400" b="1" dirty="0"/>
              <a:t>Occupation</a:t>
            </a:r>
            <a:r>
              <a:rPr lang="en-US" sz="2400" dirty="0"/>
              <a:t>: Sales Associate</a:t>
            </a:r>
          </a:p>
          <a:p>
            <a:r>
              <a:rPr lang="en-US" sz="2400" b="1" dirty="0"/>
              <a:t>Age</a:t>
            </a:r>
            <a:r>
              <a:rPr lang="en-US" sz="2400" dirty="0"/>
              <a:t>: 56             	       </a:t>
            </a:r>
            <a:r>
              <a:rPr lang="en-US" sz="2400" b="1" dirty="0"/>
              <a:t>Gender</a:t>
            </a:r>
            <a:r>
              <a:rPr lang="en-US" sz="2400" dirty="0"/>
              <a:t>: Male</a:t>
            </a:r>
            <a:endParaRPr lang="en-C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8FF75-33DC-4F91-9C4C-AD1B02DC21AF}"/>
              </a:ext>
            </a:extLst>
          </p:cNvPr>
          <p:cNvSpPr txBox="1"/>
          <p:nvPr/>
        </p:nvSpPr>
        <p:spPr>
          <a:xfrm>
            <a:off x="968047" y="4583355"/>
            <a:ext cx="7492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EXPERIENCE: </a:t>
            </a:r>
            <a:r>
              <a:rPr lang="en-US" dirty="0"/>
              <a:t>He’s been boating since age 12. Has 44 years of boating experience.</a:t>
            </a:r>
          </a:p>
          <a:p>
            <a:endParaRPr lang="en-US" b="1" dirty="0"/>
          </a:p>
          <a:p>
            <a:r>
              <a:rPr lang="en-US" b="1" dirty="0"/>
              <a:t>FRUSTRATIONS: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He uses a lot of gas for his boat and lawn mower</a:t>
            </a:r>
          </a:p>
          <a:p>
            <a:pPr marL="285750" indent="-285750">
              <a:buFontTx/>
              <a:buChar char="-"/>
            </a:pPr>
            <a:r>
              <a:rPr lang="en-US" dirty="0"/>
              <a:t>He doesn’t like having so many jerry cans lying around his house</a:t>
            </a:r>
          </a:p>
          <a:p>
            <a:pPr marL="285750" indent="-285750">
              <a:buFontTx/>
              <a:buChar char="-"/>
            </a:pPr>
            <a:r>
              <a:rPr lang="en-US" dirty="0"/>
              <a:t>His pay is too low for the activities he enjoys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3360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037-414B-42CF-B146-0E6CF844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855" y="186975"/>
            <a:ext cx="8129570" cy="741947"/>
          </a:xfrm>
        </p:spPr>
        <p:txBody>
          <a:bodyPr>
            <a:normAutofit/>
          </a:bodyPr>
          <a:lstStyle/>
          <a:p>
            <a:r>
              <a:rPr lang="en-US" dirty="0"/>
              <a:t>Mia </a:t>
            </a:r>
            <a:r>
              <a:rPr lang="en-US" dirty="0" err="1"/>
              <a:t>Schnozwell</a:t>
            </a:r>
            <a:r>
              <a:rPr lang="en-US" dirty="0"/>
              <a:t> (single)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78A5-5585-4452-8A47-24A545E8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752" y="1956648"/>
            <a:ext cx="7366312" cy="129013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GOALS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Finish training to become a mechanic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Minimize cost of travelling around without switching to public transit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Spend less time looking for lowest gas prices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2BD45-C810-41F5-B172-9DB72E480FB4}"/>
              </a:ext>
            </a:extLst>
          </p:cNvPr>
          <p:cNvSpPr txBox="1"/>
          <p:nvPr/>
        </p:nvSpPr>
        <p:spPr>
          <a:xfrm>
            <a:off x="4446590" y="842782"/>
            <a:ext cx="7419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Location</a:t>
            </a:r>
            <a:r>
              <a:rPr lang="en-US" sz="2400" dirty="0"/>
              <a:t>: Vancouver	 </a:t>
            </a:r>
            <a:r>
              <a:rPr lang="en-US" sz="2400" b="1" dirty="0"/>
              <a:t>Occupation</a:t>
            </a:r>
            <a:r>
              <a:rPr lang="en-US" sz="2400" dirty="0"/>
              <a:t>: Mechanic</a:t>
            </a:r>
          </a:p>
          <a:p>
            <a:r>
              <a:rPr lang="en-US" sz="2400" b="1" dirty="0"/>
              <a:t>Age</a:t>
            </a:r>
            <a:r>
              <a:rPr lang="en-US" sz="2400" dirty="0"/>
              <a:t>: 24         	             </a:t>
            </a:r>
            <a:r>
              <a:rPr lang="en-US" sz="2400" b="1" dirty="0"/>
              <a:t>Gender</a:t>
            </a:r>
            <a:r>
              <a:rPr lang="en-US" sz="2400" dirty="0"/>
              <a:t>: Female</a:t>
            </a:r>
            <a:endParaRPr lang="en-C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8FF75-33DC-4F91-9C4C-AD1B02DC21AF}"/>
              </a:ext>
            </a:extLst>
          </p:cNvPr>
          <p:cNvSpPr txBox="1"/>
          <p:nvPr/>
        </p:nvSpPr>
        <p:spPr>
          <a:xfrm>
            <a:off x="940133" y="4685105"/>
            <a:ext cx="10613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EXPERIENCE: </a:t>
            </a:r>
            <a:r>
              <a:rPr lang="en-US" dirty="0"/>
              <a:t>Very new to driving but is very knowledgeable when it comes to cars</a:t>
            </a:r>
          </a:p>
          <a:p>
            <a:endParaRPr lang="en-US" b="1" dirty="0"/>
          </a:p>
          <a:p>
            <a:r>
              <a:rPr lang="en-US" b="1" dirty="0"/>
              <a:t>FRUSTRATIONS: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Living costs are expensive, less money to spend on her vehicle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gas prices dissuades her from driving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gas prices result in fewer people on road which results in Mia’s job being lower on the demand scale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A2CB7FA0-93D7-43A5-AD8C-625F9D085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" y="265043"/>
            <a:ext cx="32619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9CDB0-AFB1-4616-8DC1-EB64F1B88112}"/>
              </a:ext>
            </a:extLst>
          </p:cNvPr>
          <p:cNvSpPr txBox="1"/>
          <p:nvPr/>
        </p:nvSpPr>
        <p:spPr>
          <a:xfrm>
            <a:off x="999768" y="3123914"/>
            <a:ext cx="10495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INFLUENCES/MOTIVATIONS: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Loves watching street racing videos			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Frugal parents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Bad transit experience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  Adding mods to her car				     -      Street Racing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6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C9A9-0EB1-44C5-B3FC-4C53C493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App: </a:t>
            </a:r>
            <a:r>
              <a:rPr lang="en-US" dirty="0" err="1"/>
              <a:t>FuelFinder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74C1A-4516-4B24-AD35-6F75B2F25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goal of </a:t>
            </a:r>
            <a:r>
              <a:rPr lang="en-US" sz="4000" dirty="0" err="1"/>
              <a:t>FuelFinder</a:t>
            </a:r>
            <a:r>
              <a:rPr lang="en-US" sz="4000" dirty="0"/>
              <a:t> is to reduce fuel expenses by finding a better gas station for you.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403891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4A9F-2E01-4B42-9EBC-7AEAED7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E95C-5131-4BD3-B57B-EAD72074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SAVINGS CALCULATOR</a:t>
            </a:r>
          </a:p>
          <a:p>
            <a:pPr>
              <a:buFontTx/>
              <a:buChar char="-"/>
            </a:pPr>
            <a:r>
              <a:rPr lang="en-US" sz="2800" dirty="0"/>
              <a:t>A calculator that finds the best gas station for you based on your preferences.</a:t>
            </a:r>
          </a:p>
          <a:p>
            <a:r>
              <a:rPr lang="en-US" sz="2800" b="1" dirty="0"/>
              <a:t>GAS STATION LIST</a:t>
            </a:r>
          </a:p>
          <a:p>
            <a:pPr>
              <a:buFontTx/>
              <a:buChar char="-"/>
            </a:pPr>
            <a:r>
              <a:rPr lang="en-US" sz="2800" dirty="0"/>
              <a:t>A list of gas stations around your area, with individual pages containing reviews and ratings.</a:t>
            </a:r>
          </a:p>
          <a:p>
            <a:pPr marL="0" indent="0">
              <a:buNone/>
            </a:pPr>
            <a:endParaRPr lang="en-CA" dirty="0"/>
          </a:p>
          <a:p>
            <a:pPr>
              <a:buFontTx/>
              <a:buChar char="-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129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97E4-4E65-45D0-B5FA-5A678FFF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Base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8961-D423-428C-AA28-613F253CB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Our data base stores :</a:t>
            </a:r>
          </a:p>
          <a:p>
            <a:pPr>
              <a:buFontTx/>
              <a:buChar char="-"/>
            </a:pPr>
            <a:r>
              <a:rPr lang="en-US" sz="3200" dirty="0"/>
              <a:t>Gas station data</a:t>
            </a:r>
          </a:p>
          <a:p>
            <a:pPr>
              <a:buFontTx/>
              <a:buChar char="-"/>
            </a:pPr>
            <a:r>
              <a:rPr lang="en-US" sz="3200" dirty="0"/>
              <a:t>Log In data</a:t>
            </a:r>
          </a:p>
          <a:p>
            <a:pPr>
              <a:buFontTx/>
              <a:buChar char="-"/>
            </a:pPr>
            <a:r>
              <a:rPr lang="en-US" sz="3200" dirty="0"/>
              <a:t>User preferences</a:t>
            </a:r>
          </a:p>
          <a:p>
            <a:pPr>
              <a:buFontTx/>
              <a:buChar char="-"/>
            </a:pPr>
            <a:r>
              <a:rPr lang="en-US" sz="3200" dirty="0"/>
              <a:t>Vehicle data</a:t>
            </a:r>
          </a:p>
        </p:txBody>
      </p:sp>
    </p:spTree>
    <p:extLst>
      <p:ext uri="{BB962C8B-B14F-4D97-AF65-F5344CB8AC3E}">
        <p14:creationId xmlns:p14="http://schemas.microsoft.com/office/powerpoint/2010/main" val="9352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B9FB7-06D3-4E0A-9CD0-69A06F0E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64" y="1091247"/>
            <a:ext cx="8382867" cy="47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69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439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Franklin Gothic Book</vt:lpstr>
      <vt:lpstr>Crop</vt:lpstr>
      <vt:lpstr>Fuel finder</vt:lpstr>
      <vt:lpstr>Problem area– gas prices in BC</vt:lpstr>
      <vt:lpstr>Philip Mietank (single)</vt:lpstr>
      <vt:lpstr>Caldwell Animus-Portems III (single)</vt:lpstr>
      <vt:lpstr>Mia Schnozwell (single)</vt:lpstr>
      <vt:lpstr>Our App: FuelFinder</vt:lpstr>
      <vt:lpstr>Main Features</vt:lpstr>
      <vt:lpstr>Data Base </vt:lpstr>
      <vt:lpstr>PowerPoint Presentation</vt:lpstr>
      <vt:lpstr>Future Goals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finder</dc:title>
  <dc:creator>Luigi Alcuaz</dc:creator>
  <cp:lastModifiedBy>Bryce</cp:lastModifiedBy>
  <cp:revision>15</cp:revision>
  <dcterms:created xsi:type="dcterms:W3CDTF">2018-12-04T01:44:49Z</dcterms:created>
  <dcterms:modified xsi:type="dcterms:W3CDTF">2018-12-04T18:07:43Z</dcterms:modified>
</cp:coreProperties>
</file>